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814" autoAdjust="0"/>
    <p:restoredTop sz="73817" autoAdjust="0"/>
  </p:normalViewPr>
  <p:slideViewPr>
    <p:cSldViewPr snapToGrid="0">
      <p:cViewPr>
        <p:scale>
          <a:sx n="130" d="100"/>
          <a:sy n="130" d="100"/>
        </p:scale>
        <p:origin x="-16" y="-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6/22/18 9:59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6/22/18 9:59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MVC apps with the Microsoft Graph .NET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ASP.NET web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6" b="1896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400</Words>
  <Application>Microsoft Macintosh PowerPoint</Application>
  <PresentationFormat>Custom</PresentationFormat>
  <Paragraphs>57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MVC apps with the Microsoft Graph .NET SDK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2018-06-23T01:59:25Z</dcterms:modified>
</cp:coreProperties>
</file>